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405" r:id="rId4"/>
    <p:sldId id="416" r:id="rId5"/>
    <p:sldId id="418" r:id="rId6"/>
    <p:sldId id="417" r:id="rId7"/>
    <p:sldId id="406" r:id="rId8"/>
    <p:sldId id="407" r:id="rId9"/>
    <p:sldId id="424" r:id="rId10"/>
    <p:sldId id="419" r:id="rId11"/>
    <p:sldId id="422" r:id="rId12"/>
    <p:sldId id="408" r:id="rId13"/>
    <p:sldId id="409" r:id="rId14"/>
    <p:sldId id="427" r:id="rId15"/>
    <p:sldId id="420" r:id="rId16"/>
    <p:sldId id="410" r:id="rId17"/>
    <p:sldId id="429" r:id="rId18"/>
    <p:sldId id="411" r:id="rId19"/>
    <p:sldId id="412" r:id="rId20"/>
    <p:sldId id="423" r:id="rId21"/>
    <p:sldId id="426" r:id="rId22"/>
    <p:sldId id="413" r:id="rId23"/>
    <p:sldId id="414" r:id="rId24"/>
    <p:sldId id="428" r:id="rId25"/>
    <p:sldId id="425" r:id="rId26"/>
    <p:sldId id="377" r:id="rId27"/>
    <p:sldId id="290" r:id="rId28"/>
    <p:sldId id="404" r:id="rId29"/>
    <p:sldId id="386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59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436" y="0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45596F1D-CFCE-4FA7-ACAB-19A6CBB118BA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89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436" y="8829989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4BB5F754-C92C-49F6-8210-5FB58C17D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56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3A185546-E323-466F-B00E-28E10159F5AB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723" tIns="45862" rIns="91723" bIns="458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89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29989"/>
            <a:ext cx="3038372" cy="464820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D99FB6E8-C2BD-43FF-BF53-F02049FDA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B782-8B5E-4B88-9984-2890BFEF2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D7E5-7820-4276-BE5B-0309429484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4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0190B-9778-4A4B-862E-05E125023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50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8EC5-E586-4401-81FF-E95F75FB4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2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2A84D-69EA-46A6-90C2-3DBA4B9590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5EAE4-8486-48F8-80CC-788104C633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0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04B8-3076-4A84-874D-7EF58E140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1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2203D-F7FB-4ED5-AAC6-061CD9C132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6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BBC07-996A-4526-AD45-4A7AF57498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1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DABAD-2407-415B-A118-3CFB84F708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6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C4470-BBB9-496B-B81F-A521B68C1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2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472BF-5B70-4E35-93BD-E204CFEB3D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00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EE74FB-C357-4A97-AC28-72C1EBA76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533400"/>
            <a:ext cx="7772400" cy="6096000"/>
          </a:xfrm>
        </p:spPr>
        <p:txBody>
          <a:bodyPr/>
          <a:lstStyle/>
          <a:p>
            <a:pPr eaLnBrk="1" hangingPunct="1"/>
            <a:r>
              <a:rPr lang="en-US" sz="5000" dirty="0"/>
              <a:t>ESU Math Day</a:t>
            </a:r>
            <a:br>
              <a:rPr lang="en-US" sz="5000" dirty="0"/>
            </a:br>
            <a:br>
              <a:rPr lang="en-US" sz="5000" dirty="0"/>
            </a:br>
            <a:r>
              <a:rPr lang="en-US" sz="3600" dirty="0"/>
              <a:t>Algebra Team Contest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 </a:t>
            </a:r>
            <a:r>
              <a:rPr lang="en-US" sz="2800" dirty="0"/>
              <a:t>Wednesday, October 23, 2019</a:t>
            </a:r>
            <a:endParaRPr lang="en-US" dirty="0"/>
          </a:p>
        </p:txBody>
      </p:sp>
      <p:pic>
        <p:nvPicPr>
          <p:cNvPr id="5" name="Picture 4" descr="150th_2-col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399"/>
            <a:ext cx="1600200" cy="288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For positive numbers a, k, and s, find the solution for the following inequality: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𝑘𝑠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 r="-1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14146508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676400" y="5264348"/>
                <a:ext cx="72390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𝑘𝑠</m:t>
                        </m:r>
                      </m:e>
                    </m:d>
                  </m:oMath>
                </a14:m>
                <a:r>
                  <a:rPr lang="en-US" sz="3200" dirty="0"/>
                  <a:t> or </a:t>
                </a:r>
              </a:p>
              <a:p>
                <a:pPr algn="ctr"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𝑘𝑠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6400" y="5264348"/>
                <a:ext cx="7239000" cy="1077218"/>
              </a:xfrm>
              <a:prstGeom prst="rect">
                <a:avLst/>
              </a:prstGeom>
              <a:blipFill>
                <a:blip r:embed="rId3"/>
                <a:stretch>
                  <a:fillRect t="-73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Lambs and ducks are out in a pasture. A hawk flying over counts 80 heads. A field mouse counts 246 feet. How many lambs are there?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9681050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828800" y="5264347"/>
                <a:ext cx="41910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43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5264347"/>
                <a:ext cx="419100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835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Suppose your stock portfolio decreases in value by 25%.  What percentage must it increase in value so that it has the same value as it did before the decrease? 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5270114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047973"/>
                <a:ext cx="1676400" cy="1017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33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047973"/>
                <a:ext cx="1676400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05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Determine the equations of all asymptotes of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161172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3200" b="0" i="0" dirty="0">
                    <a:latin typeface="+mj-lt"/>
                  </a:rPr>
                  <a:t>and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blipFill>
                <a:blip r:embed="rId3"/>
                <a:stretch>
                  <a:fillRect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42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=76</m:t>
                    </m:r>
                  </m:oMath>
                </a14:m>
                <a:r>
                  <a:rPr lang="en-US" sz="2800" dirty="0"/>
                  <a:t>.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800" dirty="0"/>
                  <a:t>. Round your answer to the nearest hundredth.</a:t>
                </a: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619676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3.94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66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Find the sum of the first 85 positive odd integers.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4760710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7225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7"/>
                <a:ext cx="464820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690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Simplify as much as possible.  Leave no negative exponents in your answer.  Assume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≠0.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𝑎𝑏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62499858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676400" y="5269110"/>
                <a:ext cx="1600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6400" y="5269110"/>
                <a:ext cx="16002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66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What positive number N has the property that if the following steps are performed successively, beginning with N, the final result is 2?  The steps are as follows: divide by 3, then square, then subtract 52, then take the square root, then add 8, then divide by 10.   </a:t>
            </a:r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0268139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8"/>
                <a:ext cx="1981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=42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8"/>
                <a:ext cx="198120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76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Find the equation of the quadratic function that has a vertex of (1, 3) and passes through the point (-2, -6).</a:t>
            </a: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27397993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828800" y="5264347"/>
                <a:ext cx="41910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3200" dirty="0"/>
                  <a:t> or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=−1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5264347"/>
                <a:ext cx="4191000" cy="1077218"/>
              </a:xfrm>
              <a:prstGeom prst="rect">
                <a:avLst/>
              </a:prstGeom>
              <a:blipFill>
                <a:blip r:embed="rId2"/>
                <a:stretch>
                  <a:fillRect t="-73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09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Suppose a town is growing exponentially at a rate of 2% per year.  Determine the number of years it takes for the population of the town to double in size.  Round your answer to the nearest whole number.</a:t>
            </a:r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7435474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752600" y="5264348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35 years</a:t>
            </a:r>
          </a:p>
        </p:txBody>
      </p:sp>
    </p:spTree>
    <p:extLst>
      <p:ext uri="{BB962C8B-B14F-4D97-AF65-F5344CB8AC3E}">
        <p14:creationId xmlns:p14="http://schemas.microsoft.com/office/powerpoint/2010/main" val="8086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638175"/>
          </a:xfrm>
        </p:spPr>
        <p:txBody>
          <a:bodyPr/>
          <a:lstStyle/>
          <a:p>
            <a:pPr eaLnBrk="1" hangingPunct="1"/>
            <a:r>
              <a:rPr lang="en-US" dirty="0"/>
              <a:t>Instructions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15400" cy="5791200"/>
          </a:xfrm>
        </p:spPr>
        <p:txBody>
          <a:bodyPr/>
          <a:lstStyle/>
          <a:p>
            <a:pPr eaLnBrk="1" hangingPunct="1"/>
            <a:r>
              <a:rPr lang="en-US" sz="3000" dirty="0"/>
              <a:t>Always give exact answers.</a:t>
            </a:r>
            <a:br>
              <a:rPr lang="en-US" sz="3000" dirty="0"/>
            </a:br>
            <a:r>
              <a:rPr lang="en-US" sz="1200" dirty="0"/>
              <a:t> </a:t>
            </a:r>
            <a:br>
              <a:rPr lang="en-US" sz="3000" dirty="0"/>
            </a:br>
            <a:r>
              <a:rPr lang="en-US" sz="3000" dirty="0"/>
              <a:t>Right:</a:t>
            </a:r>
            <a:br>
              <a:rPr lang="en-US" sz="3000" dirty="0"/>
            </a:br>
            <a:br>
              <a:rPr lang="en-US" sz="3000" dirty="0"/>
            </a:br>
            <a:r>
              <a:rPr lang="en-US" sz="3000" dirty="0"/>
              <a:t>Wrong:</a:t>
            </a:r>
          </a:p>
          <a:p>
            <a:pPr eaLnBrk="1" hangingPunct="1"/>
            <a:endParaRPr lang="en-US" sz="900" dirty="0"/>
          </a:p>
          <a:p>
            <a:pPr eaLnBrk="1" hangingPunct="1"/>
            <a:r>
              <a:rPr lang="en-US" sz="3000" dirty="0"/>
              <a:t>Simplify answers. For example, 26/4 should be simplified to 13/2, but 28/3 should be kept as it is.</a:t>
            </a:r>
          </a:p>
          <a:p>
            <a:pPr eaLnBrk="1" hangingPunct="1"/>
            <a:endParaRPr lang="en-US" sz="800" dirty="0"/>
          </a:p>
          <a:p>
            <a:pPr eaLnBrk="1" hangingPunct="1"/>
            <a:r>
              <a:rPr lang="en-US" sz="3000" dirty="0"/>
              <a:t>Remember to include appropriate units in the answer.</a:t>
            </a:r>
          </a:p>
          <a:p>
            <a:pPr eaLnBrk="1" hangingPunct="1"/>
            <a:endParaRPr lang="en-US" sz="900" dirty="0"/>
          </a:p>
          <a:p>
            <a:pPr eaLnBrk="1" hangingPunct="1"/>
            <a:r>
              <a:rPr lang="en-US" sz="3000" dirty="0"/>
              <a:t>You may use a graphing calculator.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307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135261"/>
              </p:ext>
            </p:extLst>
          </p:nvPr>
        </p:nvGraphicFramePr>
        <p:xfrm>
          <a:off x="1905000" y="1382536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7476" imgH="393529" progId="Equation.3">
                  <p:embed/>
                </p:oleObj>
              </mc:Choice>
              <mc:Fallback>
                <p:oleObj name="Equation" r:id="rId2" imgW="977476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382536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307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976610"/>
              </p:ext>
            </p:extLst>
          </p:nvPr>
        </p:nvGraphicFramePr>
        <p:xfrm>
          <a:off x="1930400" y="2395360"/>
          <a:ext cx="37052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93800" imgH="203200" progId="Equation.3">
                  <p:embed/>
                </p:oleObj>
              </mc:Choice>
              <mc:Fallback>
                <p:oleObj name="Equation" r:id="rId4" imgW="11938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2395360"/>
                        <a:ext cx="37052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the units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399</m:t>
                        </m:r>
                      </m:sup>
                    </m:sSup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786" t="-1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1197853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752600" y="5264348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138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 the equation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⁡(2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)=6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786" t="-1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224304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19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8"/>
                <a:ext cx="20574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8"/>
                <a:ext cx="20574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79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The absolute value function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3600" dirty="0"/>
                  <a:t> is shifted to the right four units.  On the same graph, the squaring function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3600" dirty="0"/>
                  <a:t> is shifted down two units.  Find all points of intersection for these two transformed functions.  </a:t>
                </a:r>
                <a:br>
                  <a:rPr lang="en-US" sz="3600" dirty="0"/>
                </a:br>
                <a:br>
                  <a:rPr lang="en-US" sz="3600" dirty="0"/>
                </a:br>
                <a:br>
                  <a:rPr lang="en-US" sz="3600" dirty="0"/>
                </a:br>
                <a:endParaRPr lang="en-US" sz="36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2143" t="-1738" r="-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2012705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20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524000" y="5264347"/>
                <a:ext cx="37338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−3, 7</m:t>
                        </m:r>
                      </m:e>
                    </m:d>
                  </m:oMath>
                </a14:m>
                <a:r>
                  <a:rPr lang="en-US" sz="3200" b="0" i="0" dirty="0">
                    <a:latin typeface="+mj-lt"/>
                  </a:rPr>
                  <a:t> and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(2, 2)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0" y="5264347"/>
                <a:ext cx="3733800" cy="584775"/>
              </a:xfrm>
              <a:prstGeom prst="rect">
                <a:avLst/>
              </a:prstGeom>
              <a:blipFill>
                <a:blip r:embed="rId3"/>
                <a:stretch>
                  <a:fillRect t="-13542" b="-33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97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If a and b are solutions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US" sz="3600" dirty="0"/>
                  <a:t>, what is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? </a:t>
                </a:r>
                <a:br>
                  <a:rPr lang="en-US" sz="3600" dirty="0"/>
                </a:br>
                <a:br>
                  <a:rPr lang="en-US" sz="3600" dirty="0"/>
                </a:br>
                <a:endParaRPr lang="en-US" sz="36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2143" t="-1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20852650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21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978269" y="5264348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45624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Find the value of the infinite sum: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+… </m:t>
                      </m:r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8980687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22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676400" y="5269110"/>
                <a:ext cx="1600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6400" y="5269110"/>
                <a:ext cx="16002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8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What is the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3600" dirty="0"/>
                  <a:t> term 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2143" t="-1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4219541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23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8"/>
                <a:ext cx="19812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−225,792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8"/>
                <a:ext cx="19812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83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382000" cy="521176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This page is intentionally left blank.</a:t>
            </a:r>
          </a:p>
        </p:txBody>
      </p:sp>
      <p:graphicFrame>
        <p:nvGraphicFramePr>
          <p:cNvPr id="30723" name="Group 3"/>
          <p:cNvGraphicFramePr>
            <a:graphicFrameLocks noGrp="1"/>
          </p:cNvGraphicFramePr>
          <p:nvPr>
            <p:ph sz="half" idx="2"/>
          </p:nvPr>
        </p:nvGraphicFramePr>
        <p:xfrm>
          <a:off x="381000" y="22860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2151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2151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65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9" descr="MC90005523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9766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Solve the system: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US" sz="28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4841141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 Breaker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609600" y="4273173"/>
                <a:ext cx="7696200" cy="2435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sz="3200" b="0" i="0" dirty="0" smtClean="0"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sz="3200" b="0" i="0" dirty="0">
                  <a:latin typeface="Cambria Math" panose="02040503050406030204" pitchFamily="18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b="0" i="0" dirty="0" smtClean="0">
                          <a:latin typeface="Cambria Math" panose="02040503050406030204" pitchFamily="18" charset="0"/>
                        </a:rPr>
                        <m:t>or</m:t>
                      </m:r>
                    </m:oMath>
                  </m:oMathPara>
                </a14:m>
                <a:endParaRPr lang="en-US" sz="3200" b="0" dirty="0"/>
              </a:p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,−</m:t>
                      </m:r>
                      <m:f>
                        <m:f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273173"/>
                <a:ext cx="7696200" cy="24351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84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Find the domain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US" sz="3600" dirty="0"/>
                  <a:t>. </a:t>
                </a:r>
              </a:p>
              <a:p>
                <a:pPr marL="0" indent="0">
                  <a:buNone/>
                </a:pPr>
                <a:r>
                  <a:rPr lang="en-US" sz="3600" dirty="0"/>
                  <a:t>Express your answer in interval notation.</a:t>
                </a:r>
                <a:br>
                  <a:rPr lang="en-US" sz="3600" dirty="0"/>
                </a:br>
                <a:br>
                  <a:rPr lang="en-US" sz="3600" dirty="0"/>
                </a:br>
                <a:br>
                  <a:rPr lang="en-US" sz="3600" dirty="0"/>
                </a:br>
                <a:br>
                  <a:rPr lang="en-US" sz="3600" dirty="0"/>
                </a:br>
                <a:br>
                  <a:rPr lang="en-US" sz="3600" dirty="0"/>
                </a:br>
                <a:endParaRPr lang="en-US" sz="36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2143" r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0007793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Tie Breaker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828800" y="5100311"/>
                <a:ext cx="3733800" cy="829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−∞,−2</m:t>
                        </m:r>
                      </m:e>
                    </m:d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endChr m:val="]"/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2,</m:t>
                        </m:r>
                        <m:f>
                          <m:f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5100311"/>
                <a:ext cx="3733800" cy="829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94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Solve the following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−7=2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0486430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2069123" y="5296586"/>
                <a:ext cx="4119563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=11/6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9123" y="5296586"/>
                <a:ext cx="411956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6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Find the solution(s) to the following inequality: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≤−20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4302435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2133600" y="4482346"/>
                <a:ext cx="5186363" cy="1901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0" i="0" dirty="0">
                    <a:latin typeface="+mj-lt"/>
                    <a:ea typeface="Cambria Math" panose="02040503050406030204" pitchFamily="18" charset="0"/>
                  </a:rPr>
                  <a:t>or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b="0" i="0" dirty="0">
                  <a:latin typeface="+mj-lt"/>
                  <a:ea typeface="Cambria Math" panose="02040503050406030204" pitchFamily="18" charset="0"/>
                </a:endParaRPr>
              </a:p>
              <a:p>
                <a:pPr algn="ctr" eaLnBrk="1" hangingPunct="1">
                  <a:spcBef>
                    <a:spcPct val="50000"/>
                  </a:spcBef>
                </a:pPr>
                <a:r>
                  <a:rPr lang="en-US" sz="3200" dirty="0"/>
                  <a:t>Or  </a:t>
                </a:r>
                <a14:m>
                  <m:oMath xmlns:m="http://schemas.openxmlformats.org/officeDocument/2006/math">
                    <m:d>
                      <m:dPr>
                        <m:endChr m:val="]"/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 −</m:t>
                        </m:r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[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∞</m:t>
                        </m:r>
                      </m:e>
                    </m:d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3600" y="4482346"/>
                <a:ext cx="5186363" cy="1901290"/>
              </a:xfrm>
              <a:prstGeom prst="rect">
                <a:avLst/>
              </a:prstGeom>
              <a:blipFill>
                <a:blip r:embed="rId3"/>
                <a:stretch>
                  <a:fillRect b="-28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Find all real zeros of the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+14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7052810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981200" y="5264348"/>
                <a:ext cx="4119563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=0, −3, −4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5264348"/>
                <a:ext cx="411956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99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Solve for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0050032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981200" y="5318137"/>
                <a:ext cx="4119563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5318137"/>
                <a:ext cx="4119563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65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Find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)(−3):</m:t>
                    </m:r>
                  </m:oMath>
                </a14:m>
                <a:endParaRPr lang="en-US" sz="2800" dirty="0"/>
              </a:p>
              <a:p>
                <a:pPr marL="0" indent="0" algn="ctr">
                  <a:buNone/>
                </a:pP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08599217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66700" y="5787602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828800" y="5776985"/>
                <a:ext cx="29718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0" dirty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5776985"/>
                <a:ext cx="29718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8C3B1D16-F245-47DA-B173-CEDE9772EF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503" t="53691" r="36913" b="25056"/>
          <a:stretch/>
        </p:blipFill>
        <p:spPr>
          <a:xfrm>
            <a:off x="329380" y="1944030"/>
            <a:ext cx="8711881" cy="36947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05BFD3E-B272-4DF6-8976-266923471C4D}"/>
                  </a:ext>
                </a:extLst>
              </p:cNvPr>
              <p:cNvSpPr txBox="1"/>
              <p:nvPr/>
            </p:nvSpPr>
            <p:spPr>
              <a:xfrm>
                <a:off x="2895600" y="2177780"/>
                <a:ext cx="82254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05BFD3E-B272-4DF6-8976-266923471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177780"/>
                <a:ext cx="82254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E23D607-A0CE-44B0-AD3F-6E6291518B49}"/>
                  </a:ext>
                </a:extLst>
              </p:cNvPr>
              <p:cNvSpPr txBox="1"/>
              <p:nvPr/>
            </p:nvSpPr>
            <p:spPr>
              <a:xfrm>
                <a:off x="7706415" y="2185569"/>
                <a:ext cx="822544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E23D607-A0CE-44B0-AD3F-6E6291518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415" y="2185569"/>
                <a:ext cx="82254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08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/>
                  <a:t>Solve the equation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den>
                    </m:f>
                  </m:oMath>
                </a14:m>
                <a:r>
                  <a:rPr lang="en-US" sz="2800" dirty="0"/>
                  <a:t> for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Assume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</m:t>
                    </m:r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304800" y="1219200"/>
                <a:ext cx="8534400" cy="5257800"/>
              </a:xfrm>
              <a:blipFill>
                <a:blip r:embed="rId2"/>
                <a:stretch>
                  <a:fillRect l="-1429" t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7955419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981200" y="5312422"/>
                <a:ext cx="62484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0" y="5312422"/>
                <a:ext cx="62484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74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sz="half" idx="1"/>
              </p:nvPr>
            </p:nvSpPr>
            <p:spPr>
              <a:xfrm>
                <a:off x="228600" y="1219200"/>
                <a:ext cx="8763000" cy="5257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Find the distance between the points </a:t>
                </a:r>
                <a:endParaRPr lang="en-US" sz="36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(3,−1)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(7,2)</m:t>
                    </m:r>
                  </m:oMath>
                </a14:m>
                <a:r>
                  <a:rPr lang="en-US" sz="3600" dirty="0"/>
                  <a:t>.</a:t>
                </a:r>
              </a:p>
              <a:p>
                <a:pPr marL="0" indent="0" algn="ctr">
                  <a:buNone/>
                </a:pP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br>
                  <a:rPr lang="en-US" sz="2800" dirty="0"/>
                </a:br>
                <a:endParaRPr lang="en-US" sz="2800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228600" y="1219200"/>
                <a:ext cx="8763000" cy="5257800"/>
              </a:xfrm>
              <a:blipFill>
                <a:blip r:embed="rId2"/>
                <a:stretch>
                  <a:fillRect l="-2157" t="-1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963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6787309"/>
              </p:ext>
            </p:extLst>
          </p:nvPr>
        </p:nvGraphicFramePr>
        <p:xfrm>
          <a:off x="381000" y="323850"/>
          <a:ext cx="8458200" cy="685800"/>
        </p:xfrm>
        <a:graphic>
          <a:graphicData uri="http://schemas.openxmlformats.org/drawingml/2006/table">
            <a:tbl>
              <a:tblPr/>
              <a:tblGrid>
                <a:gridCol w="302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 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 seconds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points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28600" y="5264348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Answer:</a:t>
            </a: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757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6154" name="Rectangle 18"/>
          <p:cNvSpPr>
            <a:spLocks noChangeArrowheads="1"/>
          </p:cNvSpPr>
          <p:nvPr/>
        </p:nvSpPr>
        <p:spPr bwMode="auto">
          <a:xfrm>
            <a:off x="0" y="308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5"/>
              <p:cNvSpPr txBox="1">
                <a:spLocks noChangeArrowheads="1"/>
              </p:cNvSpPr>
              <p:nvPr/>
            </p:nvSpPr>
            <p:spPr bwMode="auto">
              <a:xfrm>
                <a:off x="1752600" y="5264348"/>
                <a:ext cx="6248400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2600" y="5264348"/>
                <a:ext cx="62484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53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DAA7F3BC5910499049B2D6D580B9E1" ma:contentTypeVersion="11" ma:contentTypeDescription="Create a new document." ma:contentTypeScope="" ma:versionID="4ba0da79227c7c57be5e917452e952d4">
  <xsd:schema xmlns:xsd="http://www.w3.org/2001/XMLSchema" xmlns:xs="http://www.w3.org/2001/XMLSchema" xmlns:p="http://schemas.microsoft.com/office/2006/metadata/properties" xmlns:ns2="25ff9db9-a459-43b3-9aad-59a431807534" xmlns:ns3="7a95c5d3-5fea-4a91-965e-9216c43e6ab5" targetNamespace="http://schemas.microsoft.com/office/2006/metadata/properties" ma:root="true" ma:fieldsID="efa6afc444a9a973fbbb255bc9239370" ns2:_="" ns3:_="">
    <xsd:import namespace="25ff9db9-a459-43b3-9aad-59a431807534"/>
    <xsd:import namespace="7a95c5d3-5fea-4a91-965e-9216c43e6a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f9db9-a459-43b3-9aad-59a431807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5c5d3-5fea-4a91-965e-9216c43e6ab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5E5DA1-215E-4A3D-9339-D2875EE13DDB}"/>
</file>

<file path=customXml/itemProps2.xml><?xml version="1.0" encoding="utf-8"?>
<ds:datastoreItem xmlns:ds="http://schemas.openxmlformats.org/officeDocument/2006/customXml" ds:itemID="{00B1E600-0BC0-4516-9DE1-C0E9C516DC1D}"/>
</file>

<file path=customXml/itemProps3.xml><?xml version="1.0" encoding="utf-8"?>
<ds:datastoreItem xmlns:ds="http://schemas.openxmlformats.org/officeDocument/2006/customXml" ds:itemID="{7C63911E-CF0C-46AE-B13A-5A3F7F81B4B4}"/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1006</Words>
  <Application>Microsoft Office PowerPoint</Application>
  <PresentationFormat>On-screen Show (4:3)</PresentationFormat>
  <Paragraphs>180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 Math</vt:lpstr>
      <vt:lpstr>Default Design</vt:lpstr>
      <vt:lpstr>Equation</vt:lpstr>
      <vt:lpstr>ESU Math Day  Algebra Team Contest     Wednesday, October 23, 2019</vt:lpstr>
      <vt:lpstr>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Linn State Technical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ESU Math Day</dc:title>
  <dc:creator>Hello</dc:creator>
  <cp:lastModifiedBy>Brian Hollenbeck</cp:lastModifiedBy>
  <cp:revision>868</cp:revision>
  <cp:lastPrinted>2021-10-22T14:42:48Z</cp:lastPrinted>
  <dcterms:created xsi:type="dcterms:W3CDTF">2010-10-10T02:42:11Z</dcterms:created>
  <dcterms:modified xsi:type="dcterms:W3CDTF">2021-10-22T16:16:17Z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0x01010014DAA7F3BC5910499049B2D6D580B9E1</vt:lpwstr>
  </property>
</Properties>
</file>